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4319588" cy="4319588"/>
  <p:notesSz cx="6858000" cy="9144000"/>
  <p:defaultTextStyle>
    <a:defPPr>
      <a:defRPr lang="en-US"/>
    </a:defPPr>
    <a:lvl1pPr marL="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1pPr>
    <a:lvl2pPr marL="783772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2pPr>
    <a:lvl3pPr marL="1567544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3pPr>
    <a:lvl4pPr marL="2351316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4pPr>
    <a:lvl5pPr marL="3135088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5pPr>
    <a:lvl6pPr marL="3918860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6pPr>
    <a:lvl7pPr marL="4702631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7pPr>
    <a:lvl8pPr marL="5486403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8pPr>
    <a:lvl9pPr marL="6270175" algn="l" defTabSz="783772" rtl="0" eaLnBrk="1" latinLnBrk="0" hangingPunct="1">
      <a:defRPr sz="308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17D"/>
    <a:srgbClr val="009944"/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96"/>
    <p:restoredTop sz="95865"/>
  </p:normalViewPr>
  <p:slideViewPr>
    <p:cSldViewPr snapToGrid="0" showGuides="1">
      <p:cViewPr>
        <p:scale>
          <a:sx n="230" d="100"/>
          <a:sy n="230" d="100"/>
        </p:scale>
        <p:origin x="1728" y="-1640"/>
      </p:cViewPr>
      <p:guideLst>
        <p:guide orient="horz" pos="1361"/>
        <p:guide pos="13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1pPr>
    <a:lvl2pPr marL="1343697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2pPr>
    <a:lvl3pPr marL="268739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3pPr>
    <a:lvl4pPr marL="403109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4pPr>
    <a:lvl5pPr marL="5374793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5pPr>
    <a:lvl6pPr marL="6718491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6pPr>
    <a:lvl7pPr marL="8062188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7pPr>
    <a:lvl8pPr marL="9405885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8pPr>
    <a:lvl9pPr marL="10749584" algn="l" defTabSz="2687394" rtl="0" eaLnBrk="1" latinLnBrk="0" hangingPunct="1">
      <a:defRPr kumimoji="1" sz="352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2159162-C315-70EB-8C09-6BA6F79219E8}"/>
              </a:ext>
            </a:extLst>
          </p:cNvPr>
          <p:cNvSpPr txBox="1"/>
          <p:nvPr userDrawn="1"/>
        </p:nvSpPr>
        <p:spPr>
          <a:xfrm>
            <a:off x="1682741" y="157787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8BD3CB3-8B7C-A352-521F-58AE175119E9}"/>
              </a:ext>
            </a:extLst>
          </p:cNvPr>
          <p:cNvSpPr txBox="1"/>
          <p:nvPr userDrawn="1"/>
        </p:nvSpPr>
        <p:spPr>
          <a:xfrm>
            <a:off x="210923" y="2265275"/>
            <a:ext cx="3897743" cy="514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0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0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0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27674A3-87BB-150B-4B20-D197229A75D8}"/>
              </a:ext>
            </a:extLst>
          </p:cNvPr>
          <p:cNvSpPr txBox="1"/>
          <p:nvPr userDrawn="1"/>
        </p:nvSpPr>
        <p:spPr>
          <a:xfrm>
            <a:off x="931050" y="1979667"/>
            <a:ext cx="2457488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0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100 × 100mm</a:t>
            </a:r>
            <a:endParaRPr kumimoji="1" lang="ja-JP" altLang="en-US" sz="10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6CDEF92-F2B1-8885-16B2-BC43D6CDC47D}"/>
              </a:ext>
            </a:extLst>
          </p:cNvPr>
          <p:cNvSpPr txBox="1"/>
          <p:nvPr userDrawn="1"/>
        </p:nvSpPr>
        <p:spPr>
          <a:xfrm>
            <a:off x="2920365" y="6220"/>
            <a:ext cx="1399223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8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7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E34059EF-70C1-4252-41F5-2515BBAE435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0"/>
            <a:ext cx="4667981" cy="525147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9DF0E37-78DB-65B1-63DC-59A0ACDEB1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4502" y="1"/>
            <a:ext cx="298283" cy="93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99266" rtl="0" eaLnBrk="1" latinLnBrk="0" hangingPunct="1">
        <a:lnSpc>
          <a:spcPct val="90000"/>
        </a:lnSpc>
        <a:spcBef>
          <a:spcPct val="0"/>
        </a:spcBef>
        <a:buNone/>
        <a:defRPr kumimoji="1" sz="9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816" indent="-49816" algn="l" defTabSz="199266" rtl="0" eaLnBrk="1" latinLnBrk="0" hangingPunct="1">
        <a:lnSpc>
          <a:spcPct val="90000"/>
        </a:lnSpc>
        <a:spcBef>
          <a:spcPts val="218"/>
        </a:spcBef>
        <a:buFont typeface="Arial" panose="020B0604020202020204" pitchFamily="34" charset="0"/>
        <a:buChar char="•"/>
        <a:defRPr kumimoji="1" sz="610" kern="1200">
          <a:solidFill>
            <a:schemeClr val="tx1"/>
          </a:solidFill>
          <a:latin typeface="+mn-lt"/>
          <a:ea typeface="+mn-ea"/>
          <a:cs typeface="+mn-cs"/>
        </a:defRPr>
      </a:lvl1pPr>
      <a:lvl2pPr marL="1494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523" kern="1200">
          <a:solidFill>
            <a:schemeClr val="tx1"/>
          </a:solidFill>
          <a:latin typeface="+mn-lt"/>
          <a:ea typeface="+mn-ea"/>
          <a:cs typeface="+mn-cs"/>
        </a:defRPr>
      </a:lvl2pPr>
      <a:lvl3pPr marL="249083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436" kern="1200">
          <a:solidFill>
            <a:schemeClr val="tx1"/>
          </a:solidFill>
          <a:latin typeface="+mn-lt"/>
          <a:ea typeface="+mn-ea"/>
          <a:cs typeface="+mn-cs"/>
        </a:defRPr>
      </a:lvl3pPr>
      <a:lvl4pPr marL="3487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4483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5479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647616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747249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846882" indent="-49816" algn="l" defTabSz="199266" rtl="0" eaLnBrk="1" latinLnBrk="0" hangingPunct="1">
        <a:lnSpc>
          <a:spcPct val="90000"/>
        </a:lnSpc>
        <a:spcBef>
          <a:spcPts val="109"/>
        </a:spcBef>
        <a:buFont typeface="Arial" panose="020B0604020202020204" pitchFamily="34" charset="0"/>
        <a:buChar char="•"/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1pPr>
      <a:lvl2pPr marL="996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2pPr>
      <a:lvl3pPr marL="1992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3pPr>
      <a:lvl4pPr marL="298900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4pPr>
      <a:lvl5pPr marL="398533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5pPr>
      <a:lvl6pPr marL="498166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6pPr>
      <a:lvl7pPr marL="597799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7pPr>
      <a:lvl8pPr marL="697432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8pPr>
      <a:lvl9pPr marL="797065" algn="l" defTabSz="199266" rtl="0" eaLnBrk="1" latinLnBrk="0" hangingPunct="1">
        <a:defRPr kumimoji="1" sz="3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CAAC2291-AB0B-7F3A-95AD-926D2C5B4C6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085482" y="0"/>
            <a:ext cx="4667981" cy="3084202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C018450-6AFA-F8EE-56B7-9011CE90809A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6000" y="0"/>
            <a:ext cx="298800" cy="93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431955" rtl="0" eaLnBrk="1" latinLnBrk="0" hangingPunct="1">
        <a:lnSpc>
          <a:spcPct val="90000"/>
        </a:lnSpc>
        <a:spcBef>
          <a:spcPct val="0"/>
        </a:spcBef>
        <a:buNone/>
        <a:defRPr kumimoji="1"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88" indent="-107988" algn="l" defTabSz="431955" rtl="0" eaLnBrk="1" latinLnBrk="0" hangingPunct="1">
        <a:lnSpc>
          <a:spcPct val="90000"/>
        </a:lnSpc>
        <a:spcBef>
          <a:spcPts val="473"/>
        </a:spcBef>
        <a:buFont typeface="Arial" panose="020B0604020202020204" pitchFamily="34" charset="0"/>
        <a:buChar char="•"/>
        <a:defRPr kumimoji="1"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66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1133" kern="1200">
          <a:solidFill>
            <a:schemeClr val="tx1"/>
          </a:solidFill>
          <a:latin typeface="+mn-lt"/>
          <a:ea typeface="+mn-ea"/>
          <a:cs typeface="+mn-cs"/>
        </a:defRPr>
      </a:lvl2pPr>
      <a:lvl3pPr marL="53994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2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898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75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53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30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07" indent="-107988" algn="l" defTabSz="431955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7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55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3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10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887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64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42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19" algn="l" defTabSz="431955" rtl="0" eaLnBrk="1" latinLnBrk="0" hangingPunct="1">
        <a:defRPr kumimoji="1"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1" userDrawn="1">
          <p15:clr>
            <a:srgbClr val="A4A3A4"/>
          </p15:clr>
        </p15:guide>
        <p15:guide id="2" pos="1361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23EDE9B8-DB47-EF1B-573A-DD231877E636}"/>
              </a:ext>
            </a:extLst>
          </p:cNvPr>
          <p:cNvGrpSpPr/>
          <p:nvPr/>
        </p:nvGrpSpPr>
        <p:grpSpPr>
          <a:xfrm>
            <a:off x="287794" y="287794"/>
            <a:ext cx="3744000" cy="3744000"/>
            <a:chOff x="467500" y="828656"/>
            <a:chExt cx="3744000" cy="3744000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9322CD61-D2D7-40D5-A6D8-8123A32BA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500" y="828656"/>
              <a:ext cx="3744000" cy="374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CE2F12A9-E8FA-E711-345E-1A62316415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1500" y="972656"/>
              <a:ext cx="3456000" cy="3456000"/>
            </a:xfrm>
            <a:prstGeom prst="rect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DC0F0066-1F68-C950-CE1B-F2FAC5FCD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9500" y="900656"/>
              <a:ext cx="3600000" cy="3600000"/>
            </a:xfrm>
            <a:prstGeom prst="rect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9620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16</cp:revision>
  <dcterms:created xsi:type="dcterms:W3CDTF">2026-03-13T05:24:34Z</dcterms:created>
  <dcterms:modified xsi:type="dcterms:W3CDTF">2026-04-17T05:41:08Z</dcterms:modified>
</cp:coreProperties>
</file>