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5327650" cy="3600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 showGuides="1">
      <p:cViewPr varScale="1">
        <p:scale>
          <a:sx n="152" d="100"/>
          <a:sy n="152" d="100"/>
        </p:scale>
        <p:origin x="13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108000" cy="108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7296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868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kumimoji="1"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8" userDrawn="1">
          <p15:clr>
            <a:srgbClr val="F26B43"/>
          </p15:clr>
        </p15:guide>
        <p15:guide id="2" orient="horz" pos="68" userDrawn="1">
          <p15:clr>
            <a:srgbClr val="F26B43"/>
          </p15:clr>
        </p15:guide>
        <p15:guide id="3" pos="3288" userDrawn="1">
          <p15:clr>
            <a:srgbClr val="F26B43"/>
          </p15:clr>
        </p15:guide>
        <p15:guide id="4" orient="horz" pos="22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8625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Eximage02</dc:creator>
  <cp:lastModifiedBy>Eximage02</cp:lastModifiedBy>
  <cp:revision>1</cp:revision>
  <dcterms:created xsi:type="dcterms:W3CDTF">2018-01-30T07:35:17Z</dcterms:created>
  <dcterms:modified xsi:type="dcterms:W3CDTF">2018-01-30T07:36:35Z</dcterms:modified>
</cp:coreProperties>
</file>