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9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21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21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1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3" pos="2200" userDrawn="1">
          <p15:clr>
            <a:srgbClr val="F26B43"/>
          </p15:clr>
        </p15:guide>
        <p15:guide id="4" orient="horz" pos="3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62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Eximage02</dc:creator>
  <cp:lastModifiedBy>biztel</cp:lastModifiedBy>
  <cp:revision>3</cp:revision>
  <dcterms:created xsi:type="dcterms:W3CDTF">2018-01-30T07:35:17Z</dcterms:created>
  <dcterms:modified xsi:type="dcterms:W3CDTF">2018-02-05T09:43:24Z</dcterms:modified>
</cp:coreProperties>
</file>