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9251950" cy="6551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7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22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62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5759" userDrawn="1">
          <p15:clr>
            <a:srgbClr val="F26B43"/>
          </p15:clr>
        </p15:guide>
        <p15:guide id="4" orient="horz" pos="405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biztel</dc:creator>
  <cp:lastModifiedBy>Eximage02</cp:lastModifiedBy>
  <cp:revision>10</cp:revision>
  <dcterms:created xsi:type="dcterms:W3CDTF">2017-07-31T10:46:25Z</dcterms:created>
  <dcterms:modified xsi:type="dcterms:W3CDTF">2018-04-11T06:51:14Z</dcterms:modified>
</cp:coreProperties>
</file>