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5" r:id="rId1"/>
  </p:sldMasterIdLst>
  <p:sldIdLst>
    <p:sldId id="256" r:id="rId2"/>
  </p:sldIdLst>
  <p:sldSz cx="6551613" cy="92519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7" autoAdjust="0"/>
    <p:restoredTop sz="94660"/>
  </p:normalViewPr>
  <p:slideViewPr>
    <p:cSldViewPr snapToGrid="0" showGuides="1">
      <p:cViewPr varScale="1">
        <p:scale>
          <a:sx n="79" d="100"/>
          <a:sy n="79" d="100"/>
        </p:scale>
        <p:origin x="61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46800" cy="46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724966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419174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</p:sldLayoutIdLst>
  <p:txStyles>
    <p:titleStyle>
      <a:lvl1pPr algn="l" defTabSz="655168" rtl="0" eaLnBrk="1" latinLnBrk="0" hangingPunct="1">
        <a:lnSpc>
          <a:spcPct val="90000"/>
        </a:lnSpc>
        <a:spcBef>
          <a:spcPct val="0"/>
        </a:spcBef>
        <a:buNone/>
        <a:defRPr kumimoji="1" sz="315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3792" indent="-163792" algn="l" defTabSz="655168" rtl="0" eaLnBrk="1" latinLnBrk="0" hangingPunct="1">
        <a:lnSpc>
          <a:spcPct val="90000"/>
        </a:lnSpc>
        <a:spcBef>
          <a:spcPts val="717"/>
        </a:spcBef>
        <a:buFont typeface="Arial" panose="020B0604020202020204" pitchFamily="34" charset="0"/>
        <a:buChar char="•"/>
        <a:defRPr kumimoji="1" sz="2006" kern="1200">
          <a:solidFill>
            <a:schemeClr val="tx1"/>
          </a:solidFill>
          <a:latin typeface="+mn-lt"/>
          <a:ea typeface="+mn-ea"/>
          <a:cs typeface="+mn-cs"/>
        </a:defRPr>
      </a:lvl1pPr>
      <a:lvl2pPr marL="491376" indent="-163792" algn="l" defTabSz="655168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kumimoji="1" sz="1720" kern="1200">
          <a:solidFill>
            <a:schemeClr val="tx1"/>
          </a:solidFill>
          <a:latin typeface="+mn-lt"/>
          <a:ea typeface="+mn-ea"/>
          <a:cs typeface="+mn-cs"/>
        </a:defRPr>
      </a:lvl2pPr>
      <a:lvl3pPr marL="818960" indent="-163792" algn="l" defTabSz="655168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kumimoji="1" sz="1433" kern="1200">
          <a:solidFill>
            <a:schemeClr val="tx1"/>
          </a:solidFill>
          <a:latin typeface="+mn-lt"/>
          <a:ea typeface="+mn-ea"/>
          <a:cs typeface="+mn-cs"/>
        </a:defRPr>
      </a:lvl3pPr>
      <a:lvl4pPr marL="1146543" indent="-163792" algn="l" defTabSz="655168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4pPr>
      <a:lvl5pPr marL="1474127" indent="-163792" algn="l" defTabSz="655168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5pPr>
      <a:lvl6pPr marL="1801711" indent="-163792" algn="l" defTabSz="655168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6pPr>
      <a:lvl7pPr marL="2129295" indent="-163792" algn="l" defTabSz="655168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7pPr>
      <a:lvl8pPr marL="2456879" indent="-163792" algn="l" defTabSz="655168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8pPr>
      <a:lvl9pPr marL="2784462" indent="-163792" algn="l" defTabSz="655168" rtl="0" eaLnBrk="1" latinLnBrk="0" hangingPunct="1">
        <a:lnSpc>
          <a:spcPct val="90000"/>
        </a:lnSpc>
        <a:spcBef>
          <a:spcPts val="358"/>
        </a:spcBef>
        <a:buFont typeface="Arial" panose="020B0604020202020204" pitchFamily="34" charset="0"/>
        <a:buChar char="•"/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55168" rtl="0" eaLnBrk="1" latinLnBrk="0" hangingPunct="1"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1pPr>
      <a:lvl2pPr marL="327584" algn="l" defTabSz="655168" rtl="0" eaLnBrk="1" latinLnBrk="0" hangingPunct="1"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2pPr>
      <a:lvl3pPr marL="655168" algn="l" defTabSz="655168" rtl="0" eaLnBrk="1" latinLnBrk="0" hangingPunct="1"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3pPr>
      <a:lvl4pPr marL="982751" algn="l" defTabSz="655168" rtl="0" eaLnBrk="1" latinLnBrk="0" hangingPunct="1"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4pPr>
      <a:lvl5pPr marL="1310335" algn="l" defTabSz="655168" rtl="0" eaLnBrk="1" latinLnBrk="0" hangingPunct="1"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5pPr>
      <a:lvl6pPr marL="1637919" algn="l" defTabSz="655168" rtl="0" eaLnBrk="1" latinLnBrk="0" hangingPunct="1"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6pPr>
      <a:lvl7pPr marL="1965503" algn="l" defTabSz="655168" rtl="0" eaLnBrk="1" latinLnBrk="0" hangingPunct="1"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7pPr>
      <a:lvl8pPr marL="2293087" algn="l" defTabSz="655168" rtl="0" eaLnBrk="1" latinLnBrk="0" hangingPunct="1"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8pPr>
      <a:lvl9pPr marL="2620670" algn="l" defTabSz="655168" rtl="0" eaLnBrk="1" latinLnBrk="0" hangingPunct="1">
        <a:defRPr kumimoji="1" sz="12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68" userDrawn="1">
          <p15:clr>
            <a:srgbClr val="F26B43"/>
          </p15:clr>
        </p15:guide>
        <p15:guide id="2" pos="68" userDrawn="1">
          <p15:clr>
            <a:srgbClr val="F26B43"/>
          </p15:clr>
        </p15:guide>
        <p15:guide id="3" pos="4058" userDrawn="1">
          <p15:clr>
            <a:srgbClr val="F26B43"/>
          </p15:clr>
        </p15:guide>
        <p15:guide id="4" orient="horz" pos="57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678026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94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3" baseType="lpstr"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biztel</dc:creator>
  <cp:lastModifiedBy>Eximage02</cp:lastModifiedBy>
  <cp:revision>10</cp:revision>
  <dcterms:created xsi:type="dcterms:W3CDTF">2017-07-31T10:46:25Z</dcterms:created>
  <dcterms:modified xsi:type="dcterms:W3CDTF">2018-04-11T06:51:58Z</dcterms:modified>
</cp:coreProperties>
</file>

<file path=docProps/thumbnail.jpeg>
</file>