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 showGuides="1">
      <p:cViewPr varScale="1">
        <p:scale>
          <a:sx n="142" d="100"/>
          <a:sy n="142" d="100"/>
        </p:scale>
        <p:origin x="145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60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293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kumimoji="1"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kumimoji="1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3128" userDrawn="1">
          <p15:clr>
            <a:srgbClr val="F26B43"/>
          </p15:clr>
        </p15:guide>
        <p15:guide id="4" pos="45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693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Eximage02</dc:creator>
  <cp:lastModifiedBy>Eximage-32</cp:lastModifiedBy>
  <cp:revision>9</cp:revision>
  <dcterms:created xsi:type="dcterms:W3CDTF">2018-02-01T08:47:31Z</dcterms:created>
  <dcterms:modified xsi:type="dcterms:W3CDTF">2024-11-08T01:02:06Z</dcterms:modified>
</cp:coreProperties>
</file>