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4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321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00" cy="360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976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0255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kumimoji="1"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kumimoji="1"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6" userDrawn="1">
          <p15:clr>
            <a:srgbClr val="F26B43"/>
          </p15:clr>
        </p15:guide>
        <p15:guide id="2" pos="227" userDrawn="1">
          <p15:clr>
            <a:srgbClr val="F26B43"/>
          </p15:clr>
        </p15:guide>
        <p15:guide id="3" orient="horz" pos="4533" userDrawn="1">
          <p15:clr>
            <a:srgbClr val="F26B43"/>
          </p15:clr>
        </p15:guide>
        <p15:guide id="4" pos="3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4693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2013 - 2022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Eximage02</dc:creator>
  <cp:lastModifiedBy>Eximage-32</cp:lastModifiedBy>
  <cp:revision>9</cp:revision>
  <dcterms:created xsi:type="dcterms:W3CDTF">2018-02-01T08:47:31Z</dcterms:created>
  <dcterms:modified xsi:type="dcterms:W3CDTF">2024-11-08T00:55:49Z</dcterms:modified>
</cp:coreProperties>
</file>