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78"/>
    <p:restoredTop sz="94620"/>
  </p:normalViewPr>
  <p:slideViewPr>
    <p:cSldViewPr>
      <p:cViewPr>
        <p:scale>
          <a:sx n="102" d="100"/>
          <a:sy n="102" d="100"/>
        </p:scale>
        <p:origin x="8656" y="-72"/>
      </p:cViewPr>
      <p:guideLst>
        <p:guide orient="horz" pos="476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E247D-EFEC-024D-8A00-9382C2A9DD82}" type="datetimeFigureOut">
              <a:rPr kumimoji="1" lang="ja-JP" altLang="en-US" smtClean="0"/>
              <a:t>2025/8/5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67CAF-4B36-8145-A446-F560DF4B7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042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67CAF-4B36-8145-A446-F560DF4B7E8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207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/>
          <p:cNvSpPr>
            <a:spLocks noGrp="1"/>
          </p:cNvSpPr>
          <p:nvPr>
            <p:ph type="body" sz="quarter" idx="10"/>
          </p:nvPr>
        </p:nvSpPr>
        <p:spPr>
          <a:xfrm>
            <a:off x="3823724" y="5799510"/>
            <a:ext cx="3047546" cy="3533031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  <a:lvl2pPr>
              <a:defRPr sz="1067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6019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23">
            <a:extLst>
              <a:ext uri="{FF2B5EF4-FFF2-40B4-BE49-F238E27FC236}">
                <a16:creationId xmlns:a16="http://schemas.microsoft.com/office/drawing/2014/main" id="{46D7C0FF-D282-2282-A76B-C4AB54A5C9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03525" y="573088"/>
            <a:ext cx="5084763" cy="83185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>
            <a:lvl1pPr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■資料：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A4_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縦</a:t>
            </a:r>
            <a:endParaRPr lang="ja-JP" altLang="en-US" sz="2400" dirty="0">
              <a:latin typeface="Arial" pitchFamily="34" charset="0"/>
            </a:endParaRPr>
          </a:p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( 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仕上がりサイズ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 210×297mm )</a:t>
            </a:r>
            <a:endParaRPr lang="ja-JP" altLang="en-US" sz="2400" dirty="0">
              <a:latin typeface="Arial" pitchFamily="34" charset="0"/>
            </a:endParaRPr>
          </a:p>
        </p:txBody>
      </p:sp>
      <p:sp>
        <p:nvSpPr>
          <p:cNvPr id="1027" name="Rectangle 24">
            <a:extLst>
              <a:ext uri="{FF2B5EF4-FFF2-40B4-BE49-F238E27FC236}">
                <a16:creationId xmlns:a16="http://schemas.microsoft.com/office/drawing/2014/main" id="{56754788-8F3F-EE5F-E081-50AE084120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2682C97D-B8C9-CBF0-44BE-551862B332F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61375" cy="11569700"/>
            <a:chOff x="567531" y="613829"/>
            <a:chExt cx="8461375" cy="11569832"/>
          </a:xfrm>
        </p:grpSpPr>
        <p:grpSp>
          <p:nvGrpSpPr>
            <p:cNvPr id="1036" name="グループ化 12">
              <a:extLst>
                <a:ext uri="{FF2B5EF4-FFF2-40B4-BE49-F238E27FC236}">
                  <a16:creationId xmlns:a16="http://schemas.microsoft.com/office/drawing/2014/main" id="{D07C20FC-126D-1834-0719-8CFCBC98348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94C0941F-1CE8-0D94-7247-4A65EFCF051A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286601F6-A36C-CF34-39F0-440BBDF1BBB9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7" name="グループ化 12">
              <a:extLst>
                <a:ext uri="{FF2B5EF4-FFF2-40B4-BE49-F238E27FC236}">
                  <a16:creationId xmlns:a16="http://schemas.microsoft.com/office/drawing/2014/main" id="{724B307C-B432-F0CA-F086-DDAA2B5C11A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7087" y="6246345"/>
              <a:ext cx="858838" cy="304800"/>
              <a:chOff x="1372" y="1471"/>
              <a:chExt cx="917042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66D9C918-F0FE-15B9-E7C0-7B080A18523B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1027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8E0E5E75-74D2-1292-6A5F-49CE289B27C7}"/>
                  </a:ext>
                </a:extLst>
              </p:cNvPr>
              <p:cNvCxnSpPr/>
              <p:nvPr/>
            </p:nvCxnSpPr>
            <p:spPr>
              <a:xfrm>
                <a:off x="448027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8" name="グループ化 85">
              <a:extLst>
                <a:ext uri="{FF2B5EF4-FFF2-40B4-BE49-F238E27FC236}">
                  <a16:creationId xmlns:a16="http://schemas.microsoft.com/office/drawing/2014/main" id="{2D410313-5B65-5235-3BCD-8DE0A699F99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18047BD2-58B2-A8AE-7B25-7A69390E43E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94C458A7-83E2-62B3-5346-03E2EEC54A7E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39" name="グループ化 86">
              <a:extLst>
                <a:ext uri="{FF2B5EF4-FFF2-40B4-BE49-F238E27FC236}">
                  <a16:creationId xmlns:a16="http://schemas.microsoft.com/office/drawing/2014/main" id="{53644DC5-29F1-BEA0-CA5F-F710F33270D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5776315C-739C-A447-2D79-C6DDDD4E58AE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023E8CD-649F-F409-ED4A-E6E6F5D936D3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0" name="グループ化 87">
              <a:extLst>
                <a:ext uri="{FF2B5EF4-FFF2-40B4-BE49-F238E27FC236}">
                  <a16:creationId xmlns:a16="http://schemas.microsoft.com/office/drawing/2014/main" id="{4B8688E3-7E0C-8A1A-93E6-4C25FFC5BC7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49F837B3-1695-169D-777E-78DA066983C5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7AAF2A03-FF65-4075-E0D0-C0EAC2007A3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8">
              <a:extLst>
                <a:ext uri="{FF2B5EF4-FFF2-40B4-BE49-F238E27FC236}">
                  <a16:creationId xmlns:a16="http://schemas.microsoft.com/office/drawing/2014/main" id="{EE5625C1-B17D-832A-9B4C-9456FC40B6B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36A62FAE-7B47-DCE5-29A1-0D43BF26EB3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83842694-9405-4B49-78DA-DE4377FD4ED5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sp>
        <p:nvSpPr>
          <p:cNvPr id="1029" name="正方形/長方形 3">
            <a:extLst>
              <a:ext uri="{FF2B5EF4-FFF2-40B4-BE49-F238E27FC236}">
                <a16:creationId xmlns:a16="http://schemas.microsoft.com/office/drawing/2014/main" id="{C565FA22-0681-2149-8D85-5B84372874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3363" y="13376275"/>
            <a:ext cx="57483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400" b="1">
                <a:solidFill>
                  <a:srgbClr val="00B0F0"/>
                </a:solidFill>
              </a:rPr>
              <a:t>●水色の枠線</a:t>
            </a:r>
            <a:r>
              <a:rPr lang="en-US" altLang="ja-JP" sz="1400" b="1">
                <a:solidFill>
                  <a:srgbClr val="00B0F0"/>
                </a:solidFill>
              </a:rPr>
              <a:t>……</a:t>
            </a:r>
            <a:r>
              <a:rPr lang="ja-JP" altLang="en-US" sz="1400" b="1">
                <a:solidFill>
                  <a:srgbClr val="00B0F0"/>
                </a:solidFill>
              </a:rPr>
              <a:t>切れてはいけない要素（文字やロゴ等）をいれる範囲</a:t>
            </a:r>
          </a:p>
          <a:p>
            <a:pPr eaLnBrk="1" hangingPunct="1"/>
            <a:r>
              <a:rPr lang="ja-JP" altLang="en-US" sz="1400" b="1">
                <a:solidFill>
                  <a:srgbClr val="CC00FF"/>
                </a:solidFill>
              </a:rPr>
              <a:t>●ピンクの枠線</a:t>
            </a:r>
            <a:r>
              <a:rPr lang="en-US" altLang="ja-JP" sz="1400" b="1">
                <a:solidFill>
                  <a:srgbClr val="CC00FF"/>
                </a:solidFill>
              </a:rPr>
              <a:t>…</a:t>
            </a:r>
            <a:r>
              <a:rPr lang="ja-JP" altLang="en-US" sz="1400" b="1">
                <a:solidFill>
                  <a:srgbClr val="CC00FF"/>
                </a:solidFill>
              </a:rPr>
              <a:t>仕上がりのサイズ</a:t>
            </a:r>
          </a:p>
          <a:p>
            <a:pPr eaLnBrk="1" hangingPunct="1"/>
            <a:r>
              <a:rPr lang="ja-JP" altLang="en-US" sz="1400" b="1">
                <a:solidFill>
                  <a:srgbClr val="F79646"/>
                </a:solidFill>
              </a:rPr>
              <a:t>●オレンジの枠線</a:t>
            </a:r>
            <a:r>
              <a:rPr lang="en-US" altLang="ja-JP" sz="1400" b="1">
                <a:solidFill>
                  <a:srgbClr val="F79646"/>
                </a:solidFill>
              </a:rPr>
              <a:t>…</a:t>
            </a:r>
            <a:r>
              <a:rPr lang="ja-JP" altLang="en-US" sz="1400" b="1">
                <a:solidFill>
                  <a:srgbClr val="F79646"/>
                </a:solidFill>
              </a:rPr>
              <a:t>綴じた位置の文字や、デザインを収める範囲</a:t>
            </a:r>
          </a:p>
          <a:p>
            <a:pPr eaLnBrk="1" hangingPunct="1"/>
            <a:endParaRPr lang="ja-JP" altLang="en-US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★★★ ＰＤＦに変換して入稿される場合 ★★★</a:t>
            </a: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「表示」＞「スライドマスター」画面より</a:t>
            </a:r>
            <a:endParaRPr lang="en-US" altLang="ja-JP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色つきのガイド線を消してから変換してください</a:t>
            </a:r>
          </a:p>
        </p:txBody>
      </p:sp>
      <p:grpSp>
        <p:nvGrpSpPr>
          <p:cNvPr id="1030" name="グループ化 1208">
            <a:extLst>
              <a:ext uri="{FF2B5EF4-FFF2-40B4-BE49-F238E27FC236}">
                <a16:creationId xmlns:a16="http://schemas.microsoft.com/office/drawing/2014/main" id="{ED50DC5D-C7D2-C4E6-3F67-2AA4E319CC3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63688" y="2211388"/>
            <a:ext cx="7559675" cy="10691812"/>
            <a:chOff x="1563688" y="2211388"/>
            <a:chExt cx="7559675" cy="10691812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F1E6672-0D8A-22D0-B8D7-915F0F7E730C}"/>
                </a:ext>
              </a:extLst>
            </p:cNvPr>
            <p:cNvSpPr/>
            <p:nvPr userDrawn="1"/>
          </p:nvSpPr>
          <p:spPr bwMode="auto">
            <a:xfrm>
              <a:off x="1563688" y="2211388"/>
              <a:ext cx="7559675" cy="10691812"/>
            </a:xfrm>
            <a:prstGeom prst="rect">
              <a:avLst/>
            </a:prstGeom>
            <a:noFill/>
            <a:ln w="3175">
              <a:solidFill>
                <a:srgbClr val="FF3F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FE68E13-FC8A-A34F-9518-0D690070A25C}"/>
                </a:ext>
              </a:extLst>
            </p:cNvPr>
            <p:cNvSpPr/>
            <p:nvPr userDrawn="1"/>
          </p:nvSpPr>
          <p:spPr bwMode="auto">
            <a:xfrm>
              <a:off x="1746250" y="2393950"/>
              <a:ext cx="7199313" cy="10331450"/>
            </a:xfrm>
            <a:prstGeom prst="rect">
              <a:avLst/>
            </a:prstGeom>
            <a:noFill/>
            <a:ln w="3175">
              <a:solidFill>
                <a:srgbClr val="40FFFF"/>
              </a:soli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33B98A6-60D7-47F9-A2A2-13235FD63C7C}"/>
                </a:ext>
              </a:extLst>
            </p:cNvPr>
            <p:cNvSpPr/>
            <p:nvPr userDrawn="1"/>
          </p:nvSpPr>
          <p:spPr bwMode="auto">
            <a:xfrm>
              <a:off x="1817688" y="2465388"/>
              <a:ext cx="7056437" cy="10188575"/>
            </a:xfrm>
            <a:prstGeom prst="rect">
              <a:avLst/>
            </a:prstGeom>
            <a:noFill/>
            <a:ln w="3175">
              <a:solidFill>
                <a:schemeClr val="accent6"/>
              </a:solidFill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</p:grpSp>
      <p:sp>
        <p:nvSpPr>
          <p:cNvPr id="1207" name="テキスト ボックス 1206">
            <a:extLst>
              <a:ext uri="{FF2B5EF4-FFF2-40B4-BE49-F238E27FC236}">
                <a16:creationId xmlns:a16="http://schemas.microsoft.com/office/drawing/2014/main" id="{5F8D6AA3-C3B9-D06B-E0E5-1236B4601FBC}"/>
              </a:ext>
            </a:extLst>
          </p:cNvPr>
          <p:cNvSpPr txBox="1"/>
          <p:nvPr userDrawn="1"/>
        </p:nvSpPr>
        <p:spPr>
          <a:xfrm>
            <a:off x="88900" y="1865313"/>
            <a:ext cx="923925" cy="113887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左綴じまたは右綴じの場合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切れてはいけない文字等は、「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左右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をオレンジの破線より内側に納めてください。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上綴じの場合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上下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」を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1032" name="正方形/長方形 3">
            <a:extLst>
              <a:ext uri="{FF2B5EF4-FFF2-40B4-BE49-F238E27FC236}">
                <a16:creationId xmlns:a16="http://schemas.microsoft.com/office/drawing/2014/main" id="{03AF9C2B-16FA-297C-89ED-942EF9850E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37275" y="13519150"/>
            <a:ext cx="3960813" cy="111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>
                <a:latin typeface="ＭＳ Ｐゴシック" panose="020B0600070205080204" pitchFamily="34" charset="-128"/>
              </a:rPr>
              <a:t>資料印刷</a:t>
            </a:r>
            <a:r>
              <a:rPr lang="ja-JP" altLang="ja-JP" sz="1200" b="1">
                <a:latin typeface="ＭＳ Ｐゴシック" panose="020B0600070205080204" pitchFamily="34" charset="-128"/>
              </a:rPr>
              <a:t>のデータ製作について</a:t>
            </a:r>
            <a:endParaRPr lang="en-US" altLang="ja-JP" sz="1200" b="1">
              <a:latin typeface="ＭＳ Ｐゴシック" panose="020B060007020508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400" b="1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ja-JP" sz="1200">
                <a:latin typeface="ＭＳ Ｐゴシック" panose="020B0600070205080204" pitchFamily="34" charset="-128"/>
              </a:rPr>
              <a:t>・</a:t>
            </a:r>
            <a:r>
              <a:rPr lang="ja-JP" altLang="en-US" sz="1200">
                <a:latin typeface="ＭＳ Ｐゴシック" panose="020B0600070205080204" pitchFamily="34" charset="-128"/>
              </a:rPr>
              <a:t>　</a:t>
            </a:r>
            <a:r>
              <a:rPr lang="ja-JP" altLang="ja-JP" sz="1200">
                <a:latin typeface="ＭＳ Ｐゴシック" panose="020B0600070205080204" pitchFamily="34" charset="-128"/>
              </a:rPr>
              <a:t>白紙のページがある場合は コメント欄にご指示ください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>
                <a:latin typeface="ＭＳ Ｐゴシック" panose="020B0600070205080204" pitchFamily="34" charset="-128"/>
              </a:rPr>
              <a:t>・　ページ番号はファイル名に記載してください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C9E3836-DF70-541F-A5CA-6986E2A324EB}"/>
              </a:ext>
            </a:extLst>
          </p:cNvPr>
          <p:cNvSpPr txBox="1"/>
          <p:nvPr/>
        </p:nvSpPr>
        <p:spPr>
          <a:xfrm>
            <a:off x="2723873" y="3722335"/>
            <a:ext cx="5479772" cy="7509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solidFill>
                  <a:srgbClr val="252262"/>
                </a:solidFill>
              </a:rPr>
              <a:t>1.はじめに</a:t>
            </a:r>
            <a:endParaRPr lang="en-US" altLang="ja-JP" dirty="0">
              <a:solidFill>
                <a:srgbClr val="252262"/>
              </a:solidFill>
            </a:endParaRPr>
          </a:p>
          <a:p>
            <a:endParaRPr lang="ja-JP" altLang="en-US" sz="1200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en-US" altLang="ja-JP" dirty="0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r>
              <a:rPr lang="ja-JP" altLang="en-US">
                <a:solidFill>
                  <a:srgbClr val="252262"/>
                </a:solidFill>
              </a:rPr>
              <a:t>2.社内コミュニケーション</a:t>
            </a:r>
            <a:endParaRPr lang="en-US" altLang="ja-JP" dirty="0">
              <a:solidFill>
                <a:srgbClr val="252262"/>
              </a:solidFill>
            </a:endParaRPr>
          </a:p>
          <a:p>
            <a:endParaRPr lang="ja-JP" altLang="en-US" sz="800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r>
              <a:rPr lang="ja-JP" altLang="en-US">
                <a:solidFill>
                  <a:srgbClr val="252262"/>
                </a:solidFill>
              </a:rPr>
              <a:t>3.身だしなみと職場エチケット</a:t>
            </a: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r>
              <a:rPr lang="ja-JP" altLang="en-US">
                <a:solidFill>
                  <a:srgbClr val="252262"/>
                </a:solidFill>
              </a:rPr>
              <a:t>4.会議のマナー</a:t>
            </a:r>
          </a:p>
          <a:p>
            <a:endParaRPr lang="en-US" altLang="ja-JP" dirty="0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endParaRPr lang="ja-JP" altLang="en-US">
              <a:solidFill>
                <a:srgbClr val="252262"/>
              </a:solidFill>
            </a:endParaRPr>
          </a:p>
          <a:p>
            <a:r>
              <a:rPr lang="ja-JP" altLang="en-US">
                <a:solidFill>
                  <a:srgbClr val="252262"/>
                </a:solidFill>
              </a:rPr>
              <a:t>5.上司・同僚との関係構築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503D23C-E131-6129-60C1-B83BA6AA83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306" y="2489027"/>
            <a:ext cx="7061200" cy="609600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D65729D-E92B-ECEB-6BCA-BB18091DEE28}"/>
              </a:ext>
            </a:extLst>
          </p:cNvPr>
          <p:cNvCxnSpPr/>
          <p:nvPr/>
        </p:nvCxnSpPr>
        <p:spPr>
          <a:xfrm>
            <a:off x="2815809" y="4175299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14E541E-2CC7-3596-1B5E-1AFA5E89707C}"/>
              </a:ext>
            </a:extLst>
          </p:cNvPr>
          <p:cNvCxnSpPr/>
          <p:nvPr/>
        </p:nvCxnSpPr>
        <p:spPr>
          <a:xfrm>
            <a:off x="2815809" y="4382128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CDA838C-5BDD-8E07-E24C-FE66DFC35E87}"/>
              </a:ext>
            </a:extLst>
          </p:cNvPr>
          <p:cNvCxnSpPr/>
          <p:nvPr/>
        </p:nvCxnSpPr>
        <p:spPr>
          <a:xfrm>
            <a:off x="2815809" y="4583514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834325D-10C6-B355-F903-18303D7BB3C4}"/>
              </a:ext>
            </a:extLst>
          </p:cNvPr>
          <p:cNvCxnSpPr/>
          <p:nvPr/>
        </p:nvCxnSpPr>
        <p:spPr>
          <a:xfrm>
            <a:off x="2815809" y="4790343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8ED7AA3-26CD-C503-1A24-6C5EC88FCDDD}"/>
              </a:ext>
            </a:extLst>
          </p:cNvPr>
          <p:cNvCxnSpPr/>
          <p:nvPr/>
        </p:nvCxnSpPr>
        <p:spPr>
          <a:xfrm>
            <a:off x="2815809" y="501894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02FC6A5-19D9-4FB1-59D6-DCF94312119A}"/>
              </a:ext>
            </a:extLst>
          </p:cNvPr>
          <p:cNvCxnSpPr/>
          <p:nvPr/>
        </p:nvCxnSpPr>
        <p:spPr>
          <a:xfrm>
            <a:off x="2815809" y="5998657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F1FB305-82BC-6F24-21D9-05873FE71029}"/>
              </a:ext>
            </a:extLst>
          </p:cNvPr>
          <p:cNvCxnSpPr/>
          <p:nvPr/>
        </p:nvCxnSpPr>
        <p:spPr>
          <a:xfrm>
            <a:off x="2815809" y="6205486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F22B9F6-C2DB-7E65-49BF-E047E2E65CDF}"/>
              </a:ext>
            </a:extLst>
          </p:cNvPr>
          <p:cNvCxnSpPr/>
          <p:nvPr/>
        </p:nvCxnSpPr>
        <p:spPr>
          <a:xfrm>
            <a:off x="2815809" y="640687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2E2C817-E7B4-6088-BAFB-05B2415F7647}"/>
              </a:ext>
            </a:extLst>
          </p:cNvPr>
          <p:cNvCxnSpPr/>
          <p:nvPr/>
        </p:nvCxnSpPr>
        <p:spPr>
          <a:xfrm>
            <a:off x="2815809" y="6613701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7FD745B-BB31-EF0C-6D67-819E72DB383C}"/>
              </a:ext>
            </a:extLst>
          </p:cNvPr>
          <p:cNvCxnSpPr/>
          <p:nvPr/>
        </p:nvCxnSpPr>
        <p:spPr>
          <a:xfrm>
            <a:off x="2815809" y="6842300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75FB2A1-9924-9436-5157-C056C3D4201A}"/>
              </a:ext>
            </a:extLst>
          </p:cNvPr>
          <p:cNvCxnSpPr/>
          <p:nvPr/>
        </p:nvCxnSpPr>
        <p:spPr>
          <a:xfrm>
            <a:off x="2815809" y="772404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2194F2B8-9F93-5B1A-311B-049792D18088}"/>
              </a:ext>
            </a:extLst>
          </p:cNvPr>
          <p:cNvCxnSpPr/>
          <p:nvPr/>
        </p:nvCxnSpPr>
        <p:spPr>
          <a:xfrm>
            <a:off x="2815809" y="7930871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47302F9-E455-ADEB-FF83-FB3DC80CDDE5}"/>
              </a:ext>
            </a:extLst>
          </p:cNvPr>
          <p:cNvCxnSpPr/>
          <p:nvPr/>
        </p:nvCxnSpPr>
        <p:spPr>
          <a:xfrm>
            <a:off x="2815809" y="8132257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143C80E-0B89-5B69-D680-3DFA77560E3A}"/>
              </a:ext>
            </a:extLst>
          </p:cNvPr>
          <p:cNvCxnSpPr/>
          <p:nvPr/>
        </p:nvCxnSpPr>
        <p:spPr>
          <a:xfrm>
            <a:off x="2815809" y="8339086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6CC712E-E57D-FDFB-F47E-0C0B3B7FBA28}"/>
              </a:ext>
            </a:extLst>
          </p:cNvPr>
          <p:cNvCxnSpPr/>
          <p:nvPr/>
        </p:nvCxnSpPr>
        <p:spPr>
          <a:xfrm>
            <a:off x="2815809" y="8567685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DA06A674-222F-54F8-F235-F383CC71AA94}"/>
              </a:ext>
            </a:extLst>
          </p:cNvPr>
          <p:cNvCxnSpPr/>
          <p:nvPr/>
        </p:nvCxnSpPr>
        <p:spPr>
          <a:xfrm>
            <a:off x="2815809" y="9656256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B46135FC-D5A4-92BF-8ABB-6B5CF2617D74}"/>
              </a:ext>
            </a:extLst>
          </p:cNvPr>
          <p:cNvCxnSpPr/>
          <p:nvPr/>
        </p:nvCxnSpPr>
        <p:spPr>
          <a:xfrm>
            <a:off x="2815809" y="9863085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A0D2265-8362-2CE9-D303-2012B38DF33B}"/>
              </a:ext>
            </a:extLst>
          </p:cNvPr>
          <p:cNvCxnSpPr/>
          <p:nvPr/>
        </p:nvCxnSpPr>
        <p:spPr>
          <a:xfrm>
            <a:off x="2815809" y="10064471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77F10E5C-6292-A6F2-D742-F61DD4081AED}"/>
              </a:ext>
            </a:extLst>
          </p:cNvPr>
          <p:cNvCxnSpPr/>
          <p:nvPr/>
        </p:nvCxnSpPr>
        <p:spPr>
          <a:xfrm>
            <a:off x="2815809" y="10271300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1A5292F-23AE-F41E-05E6-1D257B3A76AF}"/>
              </a:ext>
            </a:extLst>
          </p:cNvPr>
          <p:cNvCxnSpPr/>
          <p:nvPr/>
        </p:nvCxnSpPr>
        <p:spPr>
          <a:xfrm>
            <a:off x="2815809" y="10499899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9920868-22E8-814D-2DDE-F6CDAE444FC1}"/>
              </a:ext>
            </a:extLst>
          </p:cNvPr>
          <p:cNvCxnSpPr/>
          <p:nvPr/>
        </p:nvCxnSpPr>
        <p:spPr>
          <a:xfrm>
            <a:off x="2815809" y="1130544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52E5796-C5A7-2F3C-F584-8A46830CF234}"/>
              </a:ext>
            </a:extLst>
          </p:cNvPr>
          <p:cNvCxnSpPr/>
          <p:nvPr/>
        </p:nvCxnSpPr>
        <p:spPr>
          <a:xfrm>
            <a:off x="2815809" y="11512271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D351C13F-8A55-C2F9-1C24-0530974E200B}"/>
              </a:ext>
            </a:extLst>
          </p:cNvPr>
          <p:cNvCxnSpPr/>
          <p:nvPr/>
        </p:nvCxnSpPr>
        <p:spPr>
          <a:xfrm>
            <a:off x="2815809" y="11713657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2B9A23B6-D4E1-65E1-0214-A63A6EFE5C21}"/>
              </a:ext>
            </a:extLst>
          </p:cNvPr>
          <p:cNvCxnSpPr/>
          <p:nvPr/>
        </p:nvCxnSpPr>
        <p:spPr>
          <a:xfrm>
            <a:off x="2815809" y="11920486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4ACDE012-2D7F-257E-4784-6846A22039CF}"/>
              </a:ext>
            </a:extLst>
          </p:cNvPr>
          <p:cNvCxnSpPr/>
          <p:nvPr/>
        </p:nvCxnSpPr>
        <p:spPr>
          <a:xfrm>
            <a:off x="2815809" y="12168187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4DBA7D3D-E599-05BF-1BF4-3AE18F5AB53B}"/>
              </a:ext>
            </a:extLst>
          </p:cNvPr>
          <p:cNvCxnSpPr/>
          <p:nvPr/>
        </p:nvCxnSpPr>
        <p:spPr>
          <a:xfrm>
            <a:off x="2815809" y="8823500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75E3D93-41B7-3FA0-E30E-140FDED83FF3}"/>
              </a:ext>
            </a:extLst>
          </p:cNvPr>
          <p:cNvCxnSpPr/>
          <p:nvPr/>
        </p:nvCxnSpPr>
        <p:spPr>
          <a:xfrm>
            <a:off x="2815809" y="5247542"/>
            <a:ext cx="5295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30</Words>
  <Application>Microsoft Macintosh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Satake Nanoka</cp:lastModifiedBy>
  <cp:revision>34</cp:revision>
  <dcterms:created xsi:type="dcterms:W3CDTF">2013-04-19T06:36:19Z</dcterms:created>
  <dcterms:modified xsi:type="dcterms:W3CDTF">2025-08-05T04:31:10Z</dcterms:modified>
</cp:coreProperties>
</file>