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319588" cy="4319588"/>
  <p:notesSz cx="6858000" cy="9144000"/>
  <p:defaultTextStyle>
    <a:defPPr>
      <a:defRPr lang="ja-JP"/>
    </a:defPPr>
    <a:lvl1pPr algn="l" defTabSz="220466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220466" indent="-24240" algn="l" defTabSz="220466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442086" indent="-48479" algn="l" defTabSz="220466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663706" indent="-73873" algn="l" defTabSz="220466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885326" indent="-98113" algn="l" defTabSz="220466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1662151" algn="l" defTabSz="66486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1994581" algn="l" defTabSz="66486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2327011" algn="l" defTabSz="66486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2659441" algn="l" defTabSz="66486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5" userDrawn="1">
          <p15:clr>
            <a:srgbClr val="A4A3A4"/>
          </p15:clr>
        </p15:guide>
        <p15:guide id="2" pos="13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4660"/>
  </p:normalViewPr>
  <p:slideViewPr>
    <p:cSldViewPr snapToGrid="0" snapToObjects="1" showGuides="1">
      <p:cViewPr varScale="1">
        <p:scale>
          <a:sx n="169" d="100"/>
          <a:sy n="169" d="100"/>
        </p:scale>
        <p:origin x="120" y="132"/>
      </p:cViewPr>
      <p:guideLst>
        <p:guide orient="horz" pos="1345"/>
        <p:guide pos="13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59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>
            <a:extLst>
              <a:ext uri="{FF2B5EF4-FFF2-40B4-BE49-F238E27FC236}">
                <a16:creationId xmlns:a16="http://schemas.microsoft.com/office/drawing/2014/main" id="{FFF0B4DA-6593-85A3-7152-CF75A3A4C9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2563" y="101040"/>
            <a:ext cx="3839699" cy="50118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57423" tIns="28712" rIns="57423" bIns="28712" anchor="ctr">
            <a:spAutoFit/>
          </a:bodyPr>
          <a:lstStyle>
            <a:lvl1pPr defTabSz="501650"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501650"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501650"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501650"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501650"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501650" fontAlgn="base">
              <a:spcBef>
                <a:spcPct val="0"/>
              </a:spcBef>
              <a:spcAft>
                <a:spcPct val="0"/>
              </a:spcAft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501650" fontAlgn="base">
              <a:spcBef>
                <a:spcPct val="0"/>
              </a:spcBef>
              <a:spcAft>
                <a:spcPct val="0"/>
              </a:spcAft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501650" fontAlgn="base">
              <a:spcBef>
                <a:spcPct val="0"/>
              </a:spcBef>
              <a:spcAft>
                <a:spcPct val="0"/>
              </a:spcAft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501650" fontAlgn="base">
              <a:spcBef>
                <a:spcPct val="0"/>
              </a:spcBef>
              <a:spcAft>
                <a:spcPct val="0"/>
              </a:spcAft>
              <a:tabLst>
                <a:tab pos="1484313" algn="ctr"/>
                <a:tab pos="2968625" algn="r"/>
              </a:tabLs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ja-JP" altLang="en-US" sz="1440" dirty="0">
                <a:latin typeface="ＭＳ ゴシック" pitchFamily="49" charset="-128"/>
                <a:ea typeface="ＭＳ ゴシック" pitchFamily="49" charset="-128"/>
              </a:rPr>
              <a:t>■カード：丸型カード</a:t>
            </a:r>
            <a:endParaRPr lang="en-US" altLang="ja-JP" sz="1440" dirty="0">
              <a:latin typeface="ＭＳ ゴシック" pitchFamily="49" charset="-128"/>
              <a:ea typeface="ＭＳ ゴシック" pitchFamily="49" charset="-128"/>
            </a:endParaRPr>
          </a:p>
          <a:p>
            <a:pPr algn="l" eaLnBrk="1" hangingPunct="1">
              <a:defRPr/>
            </a:pPr>
            <a:r>
              <a:rPr lang="ja-JP" altLang="en-US" sz="1440" dirty="0">
                <a:latin typeface="ＭＳ ゴシック" pitchFamily="49" charset="-128"/>
                <a:ea typeface="ＭＳ ゴシック" pitchFamily="49" charset="-128"/>
              </a:rPr>
              <a:t>（ 仕上がりサイズ </a:t>
            </a:r>
            <a:r>
              <a:rPr lang="en-US" altLang="ja-JP" sz="1440" dirty="0">
                <a:latin typeface="ＭＳ ゴシック" pitchFamily="49" charset="-128"/>
                <a:ea typeface="ＭＳ ゴシック" pitchFamily="49" charset="-128"/>
              </a:rPr>
              <a:t>55 × 55 mm </a:t>
            </a:r>
            <a:r>
              <a:rPr lang="ja-JP" altLang="en-US" sz="1440" dirty="0">
                <a:latin typeface="ＭＳ ゴシック" pitchFamily="49" charset="-128"/>
                <a:ea typeface="ＭＳ ゴシック" pitchFamily="49" charset="-128"/>
              </a:rPr>
              <a:t>）</a:t>
            </a:r>
            <a:endParaRPr lang="en-US" altLang="ja-JP" sz="1440" dirty="0">
              <a:latin typeface="ＭＳ ゴシック" pitchFamily="49" charset="-128"/>
              <a:ea typeface="ＭＳ ゴシック" pitchFamily="49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1BF294B-B2FB-9EC3-1A31-289B08F57AF1}"/>
              </a:ext>
            </a:extLst>
          </p:cNvPr>
          <p:cNvGrpSpPr/>
          <p:nvPr userDrawn="1"/>
        </p:nvGrpSpPr>
        <p:grpSpPr>
          <a:xfrm>
            <a:off x="1061794" y="1061794"/>
            <a:ext cx="2196000" cy="2196000"/>
            <a:chOff x="1061794" y="1061794"/>
            <a:chExt cx="2196000" cy="2196000"/>
          </a:xfrm>
        </p:grpSpPr>
        <p:sp>
          <p:nvSpPr>
            <p:cNvPr id="7" name="Freeform 20">
              <a:extLst>
                <a:ext uri="{FF2B5EF4-FFF2-40B4-BE49-F238E27FC236}">
                  <a16:creationId xmlns:a16="http://schemas.microsoft.com/office/drawing/2014/main" id="{D1444500-5213-8572-439B-0E45669EADA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77794" y="1277794"/>
              <a:ext cx="1764000" cy="1764000"/>
            </a:xfrm>
            <a:custGeom>
              <a:avLst/>
              <a:gdLst>
                <a:gd name="T0" fmla="*/ 2147483646 w 953"/>
                <a:gd name="T1" fmla="*/ 0 h 953"/>
                <a:gd name="T2" fmla="*/ 2147483646 w 953"/>
                <a:gd name="T3" fmla="*/ 2147483646 h 953"/>
                <a:gd name="T4" fmla="*/ 0 w 953"/>
                <a:gd name="T5" fmla="*/ 2147483646 h 953"/>
                <a:gd name="T6" fmla="*/ 2147483646 w 953"/>
                <a:gd name="T7" fmla="*/ 2147483646 h 953"/>
                <a:gd name="T8" fmla="*/ 2147483646 w 953"/>
                <a:gd name="T9" fmla="*/ 2147483646 h 953"/>
                <a:gd name="T10" fmla="*/ 2147483646 w 953"/>
                <a:gd name="T11" fmla="*/ 2147483646 h 953"/>
                <a:gd name="T12" fmla="*/ 2147483646 w 953"/>
                <a:gd name="T13" fmla="*/ 2147483646 h 953"/>
                <a:gd name="T14" fmla="*/ 2147483646 w 953"/>
                <a:gd name="T15" fmla="*/ 2147483646 h 953"/>
                <a:gd name="T16" fmla="*/ 2147483646 w 953"/>
                <a:gd name="T17" fmla="*/ 0 h 9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53" h="953">
                  <a:moveTo>
                    <a:pt x="476" y="0"/>
                  </a:moveTo>
                  <a:cubicBezTo>
                    <a:pt x="350" y="0"/>
                    <a:pt x="230" y="50"/>
                    <a:pt x="140" y="140"/>
                  </a:cubicBezTo>
                  <a:cubicBezTo>
                    <a:pt x="50" y="230"/>
                    <a:pt x="0" y="350"/>
                    <a:pt x="0" y="477"/>
                  </a:cubicBezTo>
                  <a:cubicBezTo>
                    <a:pt x="0" y="603"/>
                    <a:pt x="50" y="723"/>
                    <a:pt x="140" y="814"/>
                  </a:cubicBezTo>
                  <a:cubicBezTo>
                    <a:pt x="230" y="903"/>
                    <a:pt x="350" y="953"/>
                    <a:pt x="476" y="953"/>
                  </a:cubicBezTo>
                  <a:cubicBezTo>
                    <a:pt x="603" y="953"/>
                    <a:pt x="723" y="903"/>
                    <a:pt x="813" y="813"/>
                  </a:cubicBezTo>
                  <a:cubicBezTo>
                    <a:pt x="903" y="723"/>
                    <a:pt x="953" y="603"/>
                    <a:pt x="953" y="477"/>
                  </a:cubicBezTo>
                  <a:cubicBezTo>
                    <a:pt x="953" y="350"/>
                    <a:pt x="903" y="230"/>
                    <a:pt x="813" y="140"/>
                  </a:cubicBezTo>
                  <a:cubicBezTo>
                    <a:pt x="723" y="50"/>
                    <a:pt x="603" y="0"/>
                    <a:pt x="476" y="0"/>
                  </a:cubicBezTo>
                  <a:close/>
                </a:path>
              </a:pathLst>
            </a:custGeom>
            <a:noFill/>
            <a:ln w="3175" cap="flat">
              <a:solidFill>
                <a:srgbClr val="00A0E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Rectangle 21">
              <a:extLst>
                <a:ext uri="{FF2B5EF4-FFF2-40B4-BE49-F238E27FC236}">
                  <a16:creationId xmlns:a16="http://schemas.microsoft.com/office/drawing/2014/main" id="{B53E818F-566D-97D5-6FDD-C0B0A03D883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61794" y="1061794"/>
              <a:ext cx="2196000" cy="2196000"/>
            </a:xfrm>
            <a:prstGeom prst="rect">
              <a:avLst/>
            </a:prstGeom>
            <a:noFill/>
            <a:ln w="3175">
              <a:solidFill>
                <a:srgbClr val="009944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20">
              <a:extLst>
                <a:ext uri="{FF2B5EF4-FFF2-40B4-BE49-F238E27FC236}">
                  <a16:creationId xmlns:a16="http://schemas.microsoft.com/office/drawing/2014/main" id="{AA30F460-691E-C808-4D44-33CC93F228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9794" y="1169794"/>
              <a:ext cx="1980000" cy="1980000"/>
            </a:xfrm>
            <a:custGeom>
              <a:avLst/>
              <a:gdLst>
                <a:gd name="T0" fmla="*/ 2147483646 w 953"/>
                <a:gd name="T1" fmla="*/ 0 h 953"/>
                <a:gd name="T2" fmla="*/ 2147483646 w 953"/>
                <a:gd name="T3" fmla="*/ 2147483646 h 953"/>
                <a:gd name="T4" fmla="*/ 0 w 953"/>
                <a:gd name="T5" fmla="*/ 2147483646 h 953"/>
                <a:gd name="T6" fmla="*/ 2147483646 w 953"/>
                <a:gd name="T7" fmla="*/ 2147483646 h 953"/>
                <a:gd name="T8" fmla="*/ 2147483646 w 953"/>
                <a:gd name="T9" fmla="*/ 2147483646 h 953"/>
                <a:gd name="T10" fmla="*/ 2147483646 w 953"/>
                <a:gd name="T11" fmla="*/ 2147483646 h 953"/>
                <a:gd name="T12" fmla="*/ 2147483646 w 953"/>
                <a:gd name="T13" fmla="*/ 2147483646 h 953"/>
                <a:gd name="T14" fmla="*/ 2147483646 w 953"/>
                <a:gd name="T15" fmla="*/ 2147483646 h 953"/>
                <a:gd name="T16" fmla="*/ 2147483646 w 953"/>
                <a:gd name="T17" fmla="*/ 0 h 9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53" h="953">
                  <a:moveTo>
                    <a:pt x="476" y="0"/>
                  </a:moveTo>
                  <a:cubicBezTo>
                    <a:pt x="350" y="0"/>
                    <a:pt x="230" y="50"/>
                    <a:pt x="140" y="140"/>
                  </a:cubicBezTo>
                  <a:cubicBezTo>
                    <a:pt x="50" y="230"/>
                    <a:pt x="0" y="350"/>
                    <a:pt x="0" y="477"/>
                  </a:cubicBezTo>
                  <a:cubicBezTo>
                    <a:pt x="0" y="603"/>
                    <a:pt x="50" y="723"/>
                    <a:pt x="140" y="814"/>
                  </a:cubicBezTo>
                  <a:cubicBezTo>
                    <a:pt x="230" y="903"/>
                    <a:pt x="350" y="953"/>
                    <a:pt x="476" y="953"/>
                  </a:cubicBezTo>
                  <a:cubicBezTo>
                    <a:pt x="603" y="953"/>
                    <a:pt x="723" y="903"/>
                    <a:pt x="813" y="813"/>
                  </a:cubicBezTo>
                  <a:cubicBezTo>
                    <a:pt x="903" y="723"/>
                    <a:pt x="953" y="603"/>
                    <a:pt x="953" y="477"/>
                  </a:cubicBezTo>
                  <a:cubicBezTo>
                    <a:pt x="953" y="350"/>
                    <a:pt x="903" y="230"/>
                    <a:pt x="813" y="140"/>
                  </a:cubicBezTo>
                  <a:cubicBezTo>
                    <a:pt x="723" y="50"/>
                    <a:pt x="603" y="0"/>
                    <a:pt x="476" y="0"/>
                  </a:cubicBezTo>
                  <a:close/>
                </a:path>
              </a:pathLst>
            </a:custGeom>
            <a:noFill/>
            <a:ln w="3175" cap="flat">
              <a:solidFill>
                <a:srgbClr val="E4007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D8FA555-C7E5-30C6-9899-48149979A566}"/>
              </a:ext>
            </a:extLst>
          </p:cNvPr>
          <p:cNvGrpSpPr/>
          <p:nvPr userDrawn="1"/>
        </p:nvGrpSpPr>
        <p:grpSpPr>
          <a:xfrm>
            <a:off x="845794" y="845794"/>
            <a:ext cx="2628000" cy="2628385"/>
            <a:chOff x="845794" y="845794"/>
            <a:chExt cx="2628000" cy="2628385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6A0B3FC-CE70-CEA9-8DEC-3BD884851016}"/>
                </a:ext>
              </a:extLst>
            </p:cNvPr>
            <p:cNvGrpSpPr/>
            <p:nvPr/>
          </p:nvGrpSpPr>
          <p:grpSpPr>
            <a:xfrm>
              <a:off x="845794" y="845794"/>
              <a:ext cx="324000" cy="324000"/>
              <a:chOff x="7257744" y="339491"/>
              <a:chExt cx="324000" cy="324000"/>
            </a:xfrm>
          </p:grpSpPr>
          <p:sp>
            <p:nvSpPr>
              <p:cNvPr id="23" name="フリーフォーム 147">
                <a:extLst>
                  <a:ext uri="{FF2B5EF4-FFF2-40B4-BE49-F238E27FC236}">
                    <a16:creationId xmlns:a16="http://schemas.microsoft.com/office/drawing/2014/main" id="{61708BB5-06A5-F66F-3E4F-FD7A9CC1A2D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7257744" y="339491"/>
                <a:ext cx="216000" cy="324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4" name="フリーフォーム 148">
                <a:extLst>
                  <a:ext uri="{FF2B5EF4-FFF2-40B4-BE49-F238E27FC236}">
                    <a16:creationId xmlns:a16="http://schemas.microsoft.com/office/drawing/2014/main" id="{BF8743A1-7C5D-506E-4078-88B9F671482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7257744" y="339491"/>
                <a:ext cx="324000" cy="216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10A709B-977B-1CAF-6BCA-9A117A2422F9}"/>
                </a:ext>
              </a:extLst>
            </p:cNvPr>
            <p:cNvGrpSpPr/>
            <p:nvPr/>
          </p:nvGrpSpPr>
          <p:grpSpPr>
            <a:xfrm>
              <a:off x="3149794" y="845794"/>
              <a:ext cx="324000" cy="324000"/>
              <a:chOff x="7486990" y="770497"/>
              <a:chExt cx="324000" cy="324000"/>
            </a:xfrm>
          </p:grpSpPr>
          <p:sp>
            <p:nvSpPr>
              <p:cNvPr id="21" name="フリーフォーム 147">
                <a:extLst>
                  <a:ext uri="{FF2B5EF4-FFF2-40B4-BE49-F238E27FC236}">
                    <a16:creationId xmlns:a16="http://schemas.microsoft.com/office/drawing/2014/main" id="{6C22099D-51D1-014A-DADC-604520D11B11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>
                <a:off x="7594990" y="770497"/>
                <a:ext cx="216000" cy="324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2" name="フリーフォーム 148">
                <a:extLst>
                  <a:ext uri="{FF2B5EF4-FFF2-40B4-BE49-F238E27FC236}">
                    <a16:creationId xmlns:a16="http://schemas.microsoft.com/office/drawing/2014/main" id="{6E5AC624-FE22-4324-70C4-7A8CF24C2C3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>
                <a:off x="7486990" y="770497"/>
                <a:ext cx="324000" cy="216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6334F53-294A-CA0E-146D-C85BEFECF646}"/>
                </a:ext>
              </a:extLst>
            </p:cNvPr>
            <p:cNvGrpSpPr/>
            <p:nvPr/>
          </p:nvGrpSpPr>
          <p:grpSpPr>
            <a:xfrm>
              <a:off x="3149794" y="3150179"/>
              <a:ext cx="324000" cy="324000"/>
              <a:chOff x="9484165" y="1551713"/>
              <a:chExt cx="324000" cy="324000"/>
            </a:xfrm>
          </p:grpSpPr>
          <p:sp>
            <p:nvSpPr>
              <p:cNvPr id="19" name="フリーフォーム 147">
                <a:extLst>
                  <a:ext uri="{FF2B5EF4-FFF2-40B4-BE49-F238E27FC236}">
                    <a16:creationId xmlns:a16="http://schemas.microsoft.com/office/drawing/2014/main" id="{C1816945-DCDC-CDD9-C458-CB1F8FC4ED0E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 flipV="1">
                <a:off x="9592165" y="1551713"/>
                <a:ext cx="216000" cy="324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0" name="フリーフォーム 148">
                <a:extLst>
                  <a:ext uri="{FF2B5EF4-FFF2-40B4-BE49-F238E27FC236}">
                    <a16:creationId xmlns:a16="http://schemas.microsoft.com/office/drawing/2014/main" id="{65248685-1CB8-5968-9A81-700E38324FC0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H="1" flipV="1">
                <a:off x="9484165" y="1659713"/>
                <a:ext cx="324000" cy="216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AD850E4-67E7-EA21-DADF-0184DBBF6B9D}"/>
                </a:ext>
              </a:extLst>
            </p:cNvPr>
            <p:cNvGrpSpPr/>
            <p:nvPr/>
          </p:nvGrpSpPr>
          <p:grpSpPr>
            <a:xfrm>
              <a:off x="845794" y="3149794"/>
              <a:ext cx="324000" cy="324000"/>
              <a:chOff x="10006012" y="1577896"/>
              <a:chExt cx="324000" cy="324000"/>
            </a:xfrm>
          </p:grpSpPr>
          <p:sp>
            <p:nvSpPr>
              <p:cNvPr id="17" name="フリーフォーム 147">
                <a:extLst>
                  <a:ext uri="{FF2B5EF4-FFF2-40B4-BE49-F238E27FC236}">
                    <a16:creationId xmlns:a16="http://schemas.microsoft.com/office/drawing/2014/main" id="{B397C3DC-B621-9F2E-FB28-A71FB1FE2FE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10006012" y="1577896"/>
                <a:ext cx="216000" cy="324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18" name="フリーフォーム 148">
                <a:extLst>
                  <a:ext uri="{FF2B5EF4-FFF2-40B4-BE49-F238E27FC236}">
                    <a16:creationId xmlns:a16="http://schemas.microsoft.com/office/drawing/2014/main" id="{526386E8-60B1-5A19-FFA2-99FA0F4E8A37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 flipV="1">
                <a:off x="10006012" y="1685896"/>
                <a:ext cx="324000" cy="216000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ln w="63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ja-JP"/>
                </a:defPPr>
                <a:lvl1pPr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3413" indent="-76200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71588" indent="-155575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906588" indent="-233363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543175" indent="-312738" algn="l" defTabSz="1271588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7200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40D4CC0-3D19-7D98-8C16-F1C3670D7177}"/>
              </a:ext>
            </a:extLst>
          </p:cNvPr>
          <p:cNvGrpSpPr/>
          <p:nvPr userDrawn="1"/>
        </p:nvGrpSpPr>
        <p:grpSpPr>
          <a:xfrm>
            <a:off x="4364709" y="0"/>
            <a:ext cx="5237510" cy="4319588"/>
            <a:chOff x="4266704" y="0"/>
            <a:chExt cx="5237510" cy="4319588"/>
          </a:xfrm>
        </p:grpSpPr>
        <p:pic>
          <p:nvPicPr>
            <p:cNvPr id="27" name="図 26" descr="グラフィカル ユーザー インターフェイス, テキスト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65E5C3B4-221A-81DC-513A-1DB6155068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395394" y="420099"/>
              <a:ext cx="2548800" cy="3899489"/>
            </a:xfrm>
            <a:prstGeom prst="rect">
              <a:avLst/>
            </a:prstGeom>
          </p:spPr>
        </p:pic>
        <p:pic>
          <p:nvPicPr>
            <p:cNvPr id="30" name="図 29" descr="テキスト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32EA371B-AAAF-7971-72FB-38DC3F2F03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266704" y="0"/>
              <a:ext cx="2677490" cy="335231"/>
            </a:xfrm>
            <a:prstGeom prst="rect">
              <a:avLst/>
            </a:prstGeom>
          </p:spPr>
        </p:pic>
        <p:pic>
          <p:nvPicPr>
            <p:cNvPr id="32" name="図 31" descr="テキスト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7506AEFF-A313-C352-2FBA-0ED1D5DA7B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6955414" y="420099"/>
              <a:ext cx="2548800" cy="1371757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274638" rtl="0" eaLnBrk="0" fontAlgn="base" hangingPunct="0">
        <a:spcBef>
          <a:spcPct val="0"/>
        </a:spcBef>
        <a:spcAft>
          <a:spcPct val="0"/>
        </a:spcAft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274638" rtl="0" eaLnBrk="0" fontAlgn="base" hangingPunct="0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274638" rtl="0" eaLnBrk="0" fontAlgn="base" hangingPunct="0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274638" rtl="0" eaLnBrk="0" fontAlgn="base" hangingPunct="0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274638" rtl="0" eaLnBrk="0" fontAlgn="base" hangingPunct="0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277119" algn="ctr" defTabSz="277119" rtl="0" fontAlgn="base">
        <a:spcBef>
          <a:spcPct val="0"/>
        </a:spcBef>
        <a:spcAft>
          <a:spcPct val="0"/>
        </a:spcAft>
        <a:defRPr kumimoji="1" sz="2667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554240" algn="ctr" defTabSz="277119" rtl="0" fontAlgn="base">
        <a:spcBef>
          <a:spcPct val="0"/>
        </a:spcBef>
        <a:spcAft>
          <a:spcPct val="0"/>
        </a:spcAft>
        <a:defRPr kumimoji="1" sz="2667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831359" algn="ctr" defTabSz="277119" rtl="0" fontAlgn="base">
        <a:spcBef>
          <a:spcPct val="0"/>
        </a:spcBef>
        <a:spcAft>
          <a:spcPct val="0"/>
        </a:spcAft>
        <a:defRPr kumimoji="1" sz="2667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108480" algn="ctr" defTabSz="277119" rtl="0" fontAlgn="base">
        <a:spcBef>
          <a:spcPct val="0"/>
        </a:spcBef>
        <a:spcAft>
          <a:spcPct val="0"/>
        </a:spcAft>
        <a:defRPr kumimoji="1" sz="2667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206375" indent="-206375" algn="l" defTabSz="2746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69863" algn="l" defTabSz="2746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90563" indent="-136525" algn="l" defTabSz="2746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68375" indent="-136525" algn="l" defTabSz="2746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4600" indent="-136525" algn="l" defTabSz="2746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160" indent="-138560" algn="l" defTabSz="277119" rtl="0" eaLnBrk="1" latinLnBrk="0" hangingPunct="1">
        <a:spcBef>
          <a:spcPct val="20000"/>
        </a:spcBef>
        <a:buFont typeface="Arial"/>
        <a:buChar char="•"/>
        <a:defRPr kumimoji="1" sz="1212" kern="1200">
          <a:solidFill>
            <a:schemeClr val="tx1"/>
          </a:solidFill>
          <a:latin typeface="+mn-lt"/>
          <a:ea typeface="+mn-ea"/>
          <a:cs typeface="+mn-cs"/>
        </a:defRPr>
      </a:lvl6pPr>
      <a:lvl7pPr marL="1801279" indent="-138560" algn="l" defTabSz="277119" rtl="0" eaLnBrk="1" latinLnBrk="0" hangingPunct="1">
        <a:spcBef>
          <a:spcPct val="20000"/>
        </a:spcBef>
        <a:buFont typeface="Arial"/>
        <a:buChar char="•"/>
        <a:defRPr kumimoji="1" sz="1212" kern="1200">
          <a:solidFill>
            <a:schemeClr val="tx1"/>
          </a:solidFill>
          <a:latin typeface="+mn-lt"/>
          <a:ea typeface="+mn-ea"/>
          <a:cs typeface="+mn-cs"/>
        </a:defRPr>
      </a:lvl7pPr>
      <a:lvl8pPr marL="2078400" indent="-138560" algn="l" defTabSz="277119" rtl="0" eaLnBrk="1" latinLnBrk="0" hangingPunct="1">
        <a:spcBef>
          <a:spcPct val="20000"/>
        </a:spcBef>
        <a:buFont typeface="Arial"/>
        <a:buChar char="•"/>
        <a:defRPr kumimoji="1" sz="1212" kern="1200">
          <a:solidFill>
            <a:schemeClr val="tx1"/>
          </a:solidFill>
          <a:latin typeface="+mn-lt"/>
          <a:ea typeface="+mn-ea"/>
          <a:cs typeface="+mn-cs"/>
        </a:defRPr>
      </a:lvl8pPr>
      <a:lvl9pPr marL="2355519" indent="-138560" algn="l" defTabSz="277119" rtl="0" eaLnBrk="1" latinLnBrk="0" hangingPunct="1">
        <a:spcBef>
          <a:spcPct val="20000"/>
        </a:spcBef>
        <a:buFont typeface="Arial"/>
        <a:buChar char="•"/>
        <a:defRPr kumimoji="1" sz="12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119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240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359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480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5600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2719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39840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6959" algn="l" defTabSz="277119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Arial</vt:lpstr>
      <vt:lpstr>Calibri</vt:lpstr>
      <vt:lpstr>ホワイト</vt:lpstr>
      <vt:lpstr>PowerPoint プレゼンテーション</vt:lpstr>
    </vt:vector>
  </TitlesOfParts>
  <Company>ラクスル株式会社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ラクスル</dc:creator>
  <cp:lastModifiedBy>CR0096</cp:lastModifiedBy>
  <cp:revision>35</cp:revision>
  <dcterms:created xsi:type="dcterms:W3CDTF">2013-08-14T10:50:06Z</dcterms:created>
  <dcterms:modified xsi:type="dcterms:W3CDTF">2026-01-07T02:39:23Z</dcterms:modified>
</cp:coreProperties>
</file>