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979613" cy="1979613"/>
  <p:notesSz cx="6858000" cy="9144000"/>
  <p:defaultTextStyle>
    <a:defPPr>
      <a:defRPr lang="ja-JP"/>
    </a:defPPr>
    <a:lvl1pPr algn="l" defTabSz="138113" rtl="0" eaLnBrk="0" fontAlgn="base" hangingPunct="0">
      <a:spcBef>
        <a:spcPct val="0"/>
      </a:spcBef>
      <a:spcAft>
        <a:spcPct val="0"/>
      </a:spcAft>
      <a:defRPr kumimoji="1" sz="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8263" indent="-6350" algn="l" defTabSz="138113" rtl="0" eaLnBrk="0" fontAlgn="base" hangingPunct="0">
      <a:spcBef>
        <a:spcPct val="0"/>
      </a:spcBef>
      <a:spcAft>
        <a:spcPct val="0"/>
      </a:spcAft>
      <a:defRPr kumimoji="1" sz="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38113" indent="-15875" algn="l" defTabSz="138113" rtl="0" eaLnBrk="0" fontAlgn="base" hangingPunct="0">
      <a:spcBef>
        <a:spcPct val="0"/>
      </a:spcBef>
      <a:spcAft>
        <a:spcPct val="0"/>
      </a:spcAft>
      <a:defRPr kumimoji="1" sz="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209550" indent="-25400" algn="l" defTabSz="138113" rtl="0" eaLnBrk="0" fontAlgn="base" hangingPunct="0">
      <a:spcBef>
        <a:spcPct val="0"/>
      </a:spcBef>
      <a:spcAft>
        <a:spcPct val="0"/>
      </a:spcAft>
      <a:defRPr kumimoji="1" sz="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79400" indent="-33338" algn="l" defTabSz="138113" rtl="0" eaLnBrk="0" fontAlgn="base" hangingPunct="0">
      <a:spcBef>
        <a:spcPct val="0"/>
      </a:spcBef>
      <a:spcAft>
        <a:spcPct val="0"/>
      </a:spcAft>
      <a:defRPr kumimoji="1" sz="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6242" autoAdjust="0"/>
  </p:normalViewPr>
  <p:slideViewPr>
    <p:cSldViewPr showGuides="1">
      <p:cViewPr>
        <p:scale>
          <a:sx n="62" d="100"/>
          <a:sy n="62" d="100"/>
        </p:scale>
        <p:origin x="4896" y="20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108000" cy="108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20219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グラフィカル ユーザー インターフェイス, アプリケーショ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4D1E7BE-6A1B-3EE8-CE38-03D58EF3EA9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0000" y="-193"/>
            <a:ext cx="2884585" cy="198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03225" rtl="0" eaLnBrk="0" fontAlgn="base" hangingPunct="0"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03225" rtl="0" eaLnBrk="0" fontAlgn="base" hangingPunct="0"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03225" rtl="0" eaLnBrk="0" fontAlgn="base" hangingPunct="0"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03225" rtl="0" eaLnBrk="0" fontAlgn="base" hangingPunct="0"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03225" rtl="0" eaLnBrk="0" fontAlgn="base" hangingPunct="0"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177785" algn="ctr" defTabSz="405573" rtl="0" fontAlgn="base">
        <a:spcBef>
          <a:spcPct val="0"/>
        </a:spcBef>
        <a:spcAft>
          <a:spcPct val="0"/>
        </a:spcAft>
        <a:defRPr kumimoji="1" sz="1909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355572" algn="ctr" defTabSz="405573" rtl="0" fontAlgn="base">
        <a:spcBef>
          <a:spcPct val="0"/>
        </a:spcBef>
        <a:spcAft>
          <a:spcPct val="0"/>
        </a:spcAft>
        <a:defRPr kumimoji="1" sz="1909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533356" algn="ctr" defTabSz="405573" rtl="0" fontAlgn="base">
        <a:spcBef>
          <a:spcPct val="0"/>
        </a:spcBef>
        <a:spcAft>
          <a:spcPct val="0"/>
        </a:spcAft>
        <a:defRPr kumimoji="1" sz="1909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711140" algn="ctr" defTabSz="405573" rtl="0" fontAlgn="base">
        <a:spcBef>
          <a:spcPct val="0"/>
        </a:spcBef>
        <a:spcAft>
          <a:spcPct val="0"/>
        </a:spcAft>
        <a:defRPr kumimoji="1" sz="1909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49225" indent="-149225" algn="l" defTabSz="4032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27025" indent="-125413" algn="l" defTabSz="4032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504825" indent="-98425" algn="l" defTabSz="4032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08025" indent="-98425" algn="l" defTabSz="4032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911225" indent="-98425" algn="l" defTabSz="4032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399" indent="-101400" algn="l" defTabSz="405599" rtl="0" eaLnBrk="1" latinLnBrk="0" hangingPunct="1">
        <a:spcBef>
          <a:spcPct val="20000"/>
        </a:spcBef>
        <a:buFont typeface="Arial" pitchFamily="34" charset="0"/>
        <a:buChar char="•"/>
        <a:defRPr kumimoji="1" sz="849" kern="1200">
          <a:solidFill>
            <a:schemeClr val="tx1"/>
          </a:solidFill>
          <a:latin typeface="+mn-lt"/>
          <a:ea typeface="+mn-ea"/>
          <a:cs typeface="+mn-cs"/>
        </a:defRPr>
      </a:lvl6pPr>
      <a:lvl7pPr marL="1318198" indent="-101400" algn="l" defTabSz="405599" rtl="0" eaLnBrk="1" latinLnBrk="0" hangingPunct="1">
        <a:spcBef>
          <a:spcPct val="20000"/>
        </a:spcBef>
        <a:buFont typeface="Arial" pitchFamily="34" charset="0"/>
        <a:buChar char="•"/>
        <a:defRPr kumimoji="1" sz="849" kern="1200">
          <a:solidFill>
            <a:schemeClr val="tx1"/>
          </a:solidFill>
          <a:latin typeface="+mn-lt"/>
          <a:ea typeface="+mn-ea"/>
          <a:cs typeface="+mn-cs"/>
        </a:defRPr>
      </a:lvl7pPr>
      <a:lvl8pPr marL="1520998" indent="-101400" algn="l" defTabSz="405599" rtl="0" eaLnBrk="1" latinLnBrk="0" hangingPunct="1">
        <a:spcBef>
          <a:spcPct val="20000"/>
        </a:spcBef>
        <a:buFont typeface="Arial" pitchFamily="34" charset="0"/>
        <a:buChar char="•"/>
        <a:defRPr kumimoji="1" sz="849" kern="1200">
          <a:solidFill>
            <a:schemeClr val="tx1"/>
          </a:solidFill>
          <a:latin typeface="+mn-lt"/>
          <a:ea typeface="+mn-ea"/>
          <a:cs typeface="+mn-cs"/>
        </a:defRPr>
      </a:lvl8pPr>
      <a:lvl9pPr marL="1723797" indent="-101400" algn="l" defTabSz="405599" rtl="0" eaLnBrk="1" latinLnBrk="0" hangingPunct="1">
        <a:spcBef>
          <a:spcPct val="20000"/>
        </a:spcBef>
        <a:buFont typeface="Arial" pitchFamily="34" charset="0"/>
        <a:buChar char="•"/>
        <a:defRPr kumimoji="1" sz="8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05599" rtl="0" eaLnBrk="1" latinLnBrk="0" hangingPunct="1">
        <a:defRPr kumimoji="1" sz="849" kern="1200">
          <a:solidFill>
            <a:schemeClr val="tx1"/>
          </a:solidFill>
          <a:latin typeface="+mn-lt"/>
          <a:ea typeface="+mn-ea"/>
          <a:cs typeface="+mn-cs"/>
        </a:defRPr>
      </a:lvl1pPr>
      <a:lvl2pPr marL="202799" algn="l" defTabSz="405599" rtl="0" eaLnBrk="1" latinLnBrk="0" hangingPunct="1">
        <a:defRPr kumimoji="1" sz="849" kern="1200">
          <a:solidFill>
            <a:schemeClr val="tx1"/>
          </a:solidFill>
          <a:latin typeface="+mn-lt"/>
          <a:ea typeface="+mn-ea"/>
          <a:cs typeface="+mn-cs"/>
        </a:defRPr>
      </a:lvl2pPr>
      <a:lvl3pPr marL="405599" algn="l" defTabSz="405599" rtl="0" eaLnBrk="1" latinLnBrk="0" hangingPunct="1">
        <a:defRPr kumimoji="1" sz="849" kern="1200">
          <a:solidFill>
            <a:schemeClr val="tx1"/>
          </a:solidFill>
          <a:latin typeface="+mn-lt"/>
          <a:ea typeface="+mn-ea"/>
          <a:cs typeface="+mn-cs"/>
        </a:defRPr>
      </a:lvl3pPr>
      <a:lvl4pPr marL="608399" algn="l" defTabSz="405599" rtl="0" eaLnBrk="1" latinLnBrk="0" hangingPunct="1">
        <a:defRPr kumimoji="1" sz="849" kern="1200">
          <a:solidFill>
            <a:schemeClr val="tx1"/>
          </a:solidFill>
          <a:latin typeface="+mn-lt"/>
          <a:ea typeface="+mn-ea"/>
          <a:cs typeface="+mn-cs"/>
        </a:defRPr>
      </a:lvl4pPr>
      <a:lvl5pPr marL="811199" algn="l" defTabSz="405599" rtl="0" eaLnBrk="1" latinLnBrk="0" hangingPunct="1">
        <a:defRPr kumimoji="1" sz="849" kern="1200">
          <a:solidFill>
            <a:schemeClr val="tx1"/>
          </a:solidFill>
          <a:latin typeface="+mn-lt"/>
          <a:ea typeface="+mn-ea"/>
          <a:cs typeface="+mn-cs"/>
        </a:defRPr>
      </a:lvl5pPr>
      <a:lvl6pPr marL="1013998" algn="l" defTabSz="405599" rtl="0" eaLnBrk="1" latinLnBrk="0" hangingPunct="1">
        <a:defRPr kumimoji="1" sz="849" kern="1200">
          <a:solidFill>
            <a:schemeClr val="tx1"/>
          </a:solidFill>
          <a:latin typeface="+mn-lt"/>
          <a:ea typeface="+mn-ea"/>
          <a:cs typeface="+mn-cs"/>
        </a:defRPr>
      </a:lvl6pPr>
      <a:lvl7pPr marL="1216797" algn="l" defTabSz="405599" rtl="0" eaLnBrk="1" latinLnBrk="0" hangingPunct="1">
        <a:defRPr kumimoji="1" sz="849" kern="1200">
          <a:solidFill>
            <a:schemeClr val="tx1"/>
          </a:solidFill>
          <a:latin typeface="+mn-lt"/>
          <a:ea typeface="+mn-ea"/>
          <a:cs typeface="+mn-cs"/>
        </a:defRPr>
      </a:lvl7pPr>
      <a:lvl8pPr marL="1419597" algn="l" defTabSz="405599" rtl="0" eaLnBrk="1" latinLnBrk="0" hangingPunct="1">
        <a:defRPr kumimoji="1" sz="849" kern="1200">
          <a:solidFill>
            <a:schemeClr val="tx1"/>
          </a:solidFill>
          <a:latin typeface="+mn-lt"/>
          <a:ea typeface="+mn-ea"/>
          <a:cs typeface="+mn-cs"/>
        </a:defRPr>
      </a:lvl8pPr>
      <a:lvl9pPr marL="1622398" algn="l" defTabSz="405599" rtl="0" eaLnBrk="1" latinLnBrk="0" hangingPunct="1">
        <a:defRPr kumimoji="1" sz="8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6" userDrawn="1">
          <p15:clr>
            <a:srgbClr val="F26B43"/>
          </p15:clr>
        </p15:guide>
        <p15:guide id="2" pos="1178" userDrawn="1">
          <p15:clr>
            <a:srgbClr val="F26B43"/>
          </p15:clr>
        </p15:guide>
        <p15:guide id="3" orient="horz" pos="1178" userDrawn="1">
          <p15:clr>
            <a:srgbClr val="F26B43"/>
          </p15:clr>
        </p15:guide>
        <p15:guide id="4" pos="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​​テーマ</vt:lpstr>
      <vt:lpstr>PowerPoint プレゼンテーション</vt:lpstr>
    </vt:vector>
  </TitlesOfParts>
  <Company>Ex-Imageユーザー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Ex-Image</dc:creator>
  <cp:lastModifiedBy>CR0096</cp:lastModifiedBy>
  <cp:revision>52</cp:revision>
  <dcterms:created xsi:type="dcterms:W3CDTF">2013-04-19T06:36:19Z</dcterms:created>
  <dcterms:modified xsi:type="dcterms:W3CDTF">2025-09-11T06:12:53Z</dcterms:modified>
</cp:coreProperties>
</file>