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9144000" cy="6858000"/>
  <p:defaultTextStyle>
    <a:defPPr>
      <a:defRPr lang="en-US"/>
    </a:defPPr>
    <a:lvl1pPr marL="0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1pPr>
    <a:lvl2pPr marL="2244808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2pPr>
    <a:lvl3pPr marL="4489615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3pPr>
    <a:lvl4pPr marL="6734423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4pPr>
    <a:lvl5pPr marL="8979230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5pPr>
    <a:lvl6pPr marL="11224038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6pPr>
    <a:lvl7pPr marL="13468846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7pPr>
    <a:lvl8pPr marL="15713653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8pPr>
    <a:lvl9pPr marL="17958461" algn="l" defTabSz="2244808" rtl="0" eaLnBrk="1" latinLnBrk="0" hangingPunct="1">
      <a:defRPr sz="883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7" autoAdjust="0"/>
    <p:restoredTop sz="94660"/>
  </p:normalViewPr>
  <p:slideViewPr>
    <p:cSldViewPr snapToGrid="0">
      <p:cViewPr>
        <p:scale>
          <a:sx n="44" d="100"/>
          <a:sy n="44" d="100"/>
        </p:scale>
        <p:origin x="30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00" cy="108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1355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6E64091-CACC-EA21-C406-27A570CA31A1}"/>
              </a:ext>
            </a:extLst>
          </p:cNvPr>
          <p:cNvSpPr/>
          <p:nvPr userDrawn="1"/>
        </p:nvSpPr>
        <p:spPr>
          <a:xfrm>
            <a:off x="107675" y="107906"/>
            <a:ext cx="14904000" cy="10476000"/>
          </a:xfrm>
          <a:prstGeom prst="rect">
            <a:avLst/>
          </a:prstGeom>
          <a:noFill/>
          <a:ln w="3175">
            <a:solidFill>
              <a:srgbClr val="00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720C3D93-ED17-F922-6F7C-5C478DB2BB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6266" y="0"/>
            <a:ext cx="5394214" cy="2904140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D0F6C26-7580-B615-3D14-089F3B24BD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201" y="0"/>
            <a:ext cx="423806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1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3208101" rtl="0" eaLnBrk="1" latinLnBrk="0" hangingPunct="1">
        <a:lnSpc>
          <a:spcPct val="90000"/>
        </a:lnSpc>
        <a:spcBef>
          <a:spcPct val="0"/>
        </a:spcBef>
        <a:buNone/>
        <a:defRPr kumimoji="1" sz="154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2028" indent="-802028" algn="l" defTabSz="3208101" rtl="0" eaLnBrk="1" latinLnBrk="0" hangingPunct="1">
        <a:lnSpc>
          <a:spcPct val="90000"/>
        </a:lnSpc>
        <a:spcBef>
          <a:spcPts val="3513"/>
        </a:spcBef>
        <a:buFont typeface="Arial" panose="020B0604020202020204" pitchFamily="34" charset="0"/>
        <a:buChar char="•"/>
        <a:defRPr kumimoji="1" sz="9828" kern="1200">
          <a:solidFill>
            <a:schemeClr val="tx1"/>
          </a:solidFill>
          <a:latin typeface="+mn-lt"/>
          <a:ea typeface="+mn-ea"/>
          <a:cs typeface="+mn-cs"/>
        </a:defRPr>
      </a:lvl1pPr>
      <a:lvl2pPr marL="2406071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8418" kern="1200">
          <a:solidFill>
            <a:schemeClr val="tx1"/>
          </a:solidFill>
          <a:latin typeface="+mn-lt"/>
          <a:ea typeface="+mn-ea"/>
          <a:cs typeface="+mn-cs"/>
        </a:defRPr>
      </a:lvl2pPr>
      <a:lvl3pPr marL="4010118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7022" kern="1200">
          <a:solidFill>
            <a:schemeClr val="tx1"/>
          </a:solidFill>
          <a:latin typeface="+mn-lt"/>
          <a:ea typeface="+mn-ea"/>
          <a:cs typeface="+mn-cs"/>
        </a:defRPr>
      </a:lvl3pPr>
      <a:lvl4pPr marL="5614175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4pPr>
      <a:lvl5pPr marL="7218217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5pPr>
      <a:lvl6pPr marL="8822260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6pPr>
      <a:lvl7pPr marL="10426318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7pPr>
      <a:lvl8pPr marL="12030361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8pPr>
      <a:lvl9pPr marL="13634418" indent="-802028" algn="l" defTabSz="3208101" rtl="0" eaLnBrk="1" latinLnBrk="0" hangingPunct="1">
        <a:lnSpc>
          <a:spcPct val="90000"/>
        </a:lnSpc>
        <a:spcBef>
          <a:spcPts val="1751"/>
        </a:spcBef>
        <a:buFont typeface="Arial" panose="020B0604020202020204" pitchFamily="34" charset="0"/>
        <a:buChar char="•"/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1pPr>
      <a:lvl2pPr marL="1604043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2pPr>
      <a:lvl3pPr marL="3208101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3pPr>
      <a:lvl4pPr marL="4812146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4pPr>
      <a:lvl5pPr marL="6416189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5pPr>
      <a:lvl6pPr marL="8020246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6pPr>
      <a:lvl7pPr marL="9624290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7pPr>
      <a:lvl8pPr marL="11228347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8pPr>
      <a:lvl9pPr marL="12832390" algn="l" defTabSz="3208101" rtl="0" eaLnBrk="1" latinLnBrk="0" hangingPunct="1">
        <a:defRPr kumimoji="1" sz="63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8" userDrawn="1">
          <p15:clr>
            <a:srgbClr val="F26B43"/>
          </p15:clr>
        </p15:guide>
        <p15:guide id="2" orient="horz" pos="69" userDrawn="1">
          <p15:clr>
            <a:srgbClr val="F26B43"/>
          </p15:clr>
        </p15:guide>
        <p15:guide id="3" pos="9456" userDrawn="1">
          <p15:clr>
            <a:srgbClr val="F26B43"/>
          </p15:clr>
        </p15:guide>
        <p15:guide id="4" orient="horz" pos="66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86137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Eximage02</dc:creator>
  <cp:lastModifiedBy>Maruyama Hiroyo</cp:lastModifiedBy>
  <cp:revision>12</cp:revision>
  <dcterms:created xsi:type="dcterms:W3CDTF">2018-01-30T06:57:54Z</dcterms:created>
  <dcterms:modified xsi:type="dcterms:W3CDTF">2025-12-17T07:14:23Z</dcterms:modified>
</cp:coreProperties>
</file>